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1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216979-BA7A-4CD8-B4E4-2F204730B86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84F06D3-90F0-4E70-A8E6-9A6FA4962EEE}">
      <dgm:prSet/>
      <dgm:spPr/>
      <dgm:t>
        <a:bodyPr/>
        <a:lstStyle/>
        <a:p>
          <a:r>
            <a:rPr lang="en-US" b="0" i="0" baseline="30000"/>
            <a:t>NAU </a:t>
          </a:r>
          <a:r>
            <a:rPr lang="en-US" b="1" i="0" baseline="0"/>
            <a:t>Jude 1:24</a:t>
          </a:r>
          <a:r>
            <a:rPr lang="en-US" b="0" i="0" baseline="0"/>
            <a:t> Now to Him who is able to keep you from stumbling, and to make you stand in the presence of His glory blameless with great joy,</a:t>
          </a:r>
          <a:endParaRPr lang="en-US"/>
        </a:p>
      </dgm:t>
    </dgm:pt>
    <dgm:pt modelId="{A89475FE-7643-414F-8376-12C0098CD9CE}" type="parTrans" cxnId="{36B842B4-D293-4C79-816E-BDEB06224DC9}">
      <dgm:prSet/>
      <dgm:spPr/>
      <dgm:t>
        <a:bodyPr/>
        <a:lstStyle/>
        <a:p>
          <a:endParaRPr lang="en-US"/>
        </a:p>
      </dgm:t>
    </dgm:pt>
    <dgm:pt modelId="{95BD45A9-FDCF-46DA-8238-3CEEDF46B618}" type="sibTrans" cxnId="{36B842B4-D293-4C79-816E-BDEB06224DC9}">
      <dgm:prSet/>
      <dgm:spPr/>
      <dgm:t>
        <a:bodyPr/>
        <a:lstStyle/>
        <a:p>
          <a:endParaRPr lang="en-US"/>
        </a:p>
      </dgm:t>
    </dgm:pt>
    <dgm:pt modelId="{5282B445-9063-4035-B85E-70909CA57E5A}">
      <dgm:prSet/>
      <dgm:spPr/>
      <dgm:t>
        <a:bodyPr/>
        <a:lstStyle/>
        <a:p>
          <a:r>
            <a:rPr lang="en-US" b="0" i="0" baseline="30000"/>
            <a:t>NAU </a:t>
          </a:r>
          <a:r>
            <a:rPr lang="en-US" b="1" i="0" baseline="0"/>
            <a:t>Jude 1:25</a:t>
          </a:r>
          <a:r>
            <a:rPr lang="en-US" b="0" i="0" baseline="0"/>
            <a:t> to the only God our Savior, through Jesus Christ our Lord, </a:t>
          </a:r>
          <a:r>
            <a:rPr lang="en-US" b="0" i="1" baseline="0"/>
            <a:t>be </a:t>
          </a:r>
          <a:r>
            <a:rPr lang="en-US" b="0" i="0" baseline="0"/>
            <a:t>glory, majesty, dominion and authority, before all time and now and forever. Amen.</a:t>
          </a:r>
          <a:endParaRPr lang="en-US"/>
        </a:p>
      </dgm:t>
    </dgm:pt>
    <dgm:pt modelId="{53CB15ED-6332-45D3-A64C-E08D6C12FD9A}" type="parTrans" cxnId="{824E7EA2-2827-443E-AC3B-0AC392BCBB85}">
      <dgm:prSet/>
      <dgm:spPr/>
      <dgm:t>
        <a:bodyPr/>
        <a:lstStyle/>
        <a:p>
          <a:endParaRPr lang="en-US"/>
        </a:p>
      </dgm:t>
    </dgm:pt>
    <dgm:pt modelId="{DA1943B9-8412-420B-97EE-58F468E97455}" type="sibTrans" cxnId="{824E7EA2-2827-443E-AC3B-0AC392BCBB85}">
      <dgm:prSet/>
      <dgm:spPr/>
      <dgm:t>
        <a:bodyPr/>
        <a:lstStyle/>
        <a:p>
          <a:endParaRPr lang="en-US"/>
        </a:p>
      </dgm:t>
    </dgm:pt>
    <dgm:pt modelId="{11A6C13B-2078-4BF3-9702-D567D8B9FA07}" type="pres">
      <dgm:prSet presAssocID="{B9216979-BA7A-4CD8-B4E4-2F204730B865}" presName="root" presStyleCnt="0">
        <dgm:presLayoutVars>
          <dgm:dir/>
          <dgm:resizeHandles val="exact"/>
        </dgm:presLayoutVars>
      </dgm:prSet>
      <dgm:spPr/>
    </dgm:pt>
    <dgm:pt modelId="{75AF57C7-F173-4CBC-86FE-6B5965998E97}" type="pres">
      <dgm:prSet presAssocID="{984F06D3-90F0-4E70-A8E6-9A6FA4962EEE}" presName="compNode" presStyleCnt="0"/>
      <dgm:spPr/>
    </dgm:pt>
    <dgm:pt modelId="{06FAC375-6A64-4586-9FAF-B7D2DF9ABFD0}" type="pres">
      <dgm:prSet presAssocID="{984F06D3-90F0-4E70-A8E6-9A6FA4962EEE}" presName="bgRect" presStyleLbl="bgShp" presStyleIdx="0" presStyleCnt="2"/>
      <dgm:spPr/>
    </dgm:pt>
    <dgm:pt modelId="{E546C225-B212-4D47-A1FB-73774844BA22}" type="pres">
      <dgm:prSet presAssocID="{984F06D3-90F0-4E70-A8E6-9A6FA4962EE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ve Letter"/>
        </a:ext>
      </dgm:extLst>
    </dgm:pt>
    <dgm:pt modelId="{36DE3055-55E6-4E61-BF6A-9269A1239604}" type="pres">
      <dgm:prSet presAssocID="{984F06D3-90F0-4E70-A8E6-9A6FA4962EEE}" presName="spaceRect" presStyleCnt="0"/>
      <dgm:spPr/>
    </dgm:pt>
    <dgm:pt modelId="{6F13B158-1A37-4D54-BBFC-B6C6F9540DA4}" type="pres">
      <dgm:prSet presAssocID="{984F06D3-90F0-4E70-A8E6-9A6FA4962EEE}" presName="parTx" presStyleLbl="revTx" presStyleIdx="0" presStyleCnt="2">
        <dgm:presLayoutVars>
          <dgm:chMax val="0"/>
          <dgm:chPref val="0"/>
        </dgm:presLayoutVars>
      </dgm:prSet>
      <dgm:spPr/>
    </dgm:pt>
    <dgm:pt modelId="{82A488BC-00A0-4686-BFCB-4B14D810C889}" type="pres">
      <dgm:prSet presAssocID="{95BD45A9-FDCF-46DA-8238-3CEEDF46B618}" presName="sibTrans" presStyleCnt="0"/>
      <dgm:spPr/>
    </dgm:pt>
    <dgm:pt modelId="{9FA3B6FD-C73E-407E-A237-A2B2278CE6BC}" type="pres">
      <dgm:prSet presAssocID="{5282B445-9063-4035-B85E-70909CA57E5A}" presName="compNode" presStyleCnt="0"/>
      <dgm:spPr/>
    </dgm:pt>
    <dgm:pt modelId="{B668BA80-358D-4755-BDB5-53A71B046009}" type="pres">
      <dgm:prSet presAssocID="{5282B445-9063-4035-B85E-70909CA57E5A}" presName="bgRect" presStyleLbl="bgShp" presStyleIdx="1" presStyleCnt="2"/>
      <dgm:spPr/>
    </dgm:pt>
    <dgm:pt modelId="{58E05707-ECBF-491D-B0AE-607F706D03D3}" type="pres">
      <dgm:prSet presAssocID="{5282B445-9063-4035-B85E-70909CA57E5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ayer Candle"/>
        </a:ext>
      </dgm:extLst>
    </dgm:pt>
    <dgm:pt modelId="{BA4DC676-C9B9-4745-B223-CF189F41C37F}" type="pres">
      <dgm:prSet presAssocID="{5282B445-9063-4035-B85E-70909CA57E5A}" presName="spaceRect" presStyleCnt="0"/>
      <dgm:spPr/>
    </dgm:pt>
    <dgm:pt modelId="{8BDEB909-D158-4713-8CA3-6991AAC377FD}" type="pres">
      <dgm:prSet presAssocID="{5282B445-9063-4035-B85E-70909CA57E5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C5D59C4D-4868-4E6D-A1FD-CF4805019F4F}" type="presOf" srcId="{B9216979-BA7A-4CD8-B4E4-2F204730B865}" destId="{11A6C13B-2078-4BF3-9702-D567D8B9FA07}" srcOrd="0" destOrd="0" presId="urn:microsoft.com/office/officeart/2018/2/layout/IconVerticalSolidList"/>
    <dgm:cxn modelId="{824E7EA2-2827-443E-AC3B-0AC392BCBB85}" srcId="{B9216979-BA7A-4CD8-B4E4-2F204730B865}" destId="{5282B445-9063-4035-B85E-70909CA57E5A}" srcOrd="1" destOrd="0" parTransId="{53CB15ED-6332-45D3-A64C-E08D6C12FD9A}" sibTransId="{DA1943B9-8412-420B-97EE-58F468E97455}"/>
    <dgm:cxn modelId="{7F322AB2-48DC-4096-8315-6CF07D00749A}" type="presOf" srcId="{5282B445-9063-4035-B85E-70909CA57E5A}" destId="{8BDEB909-D158-4713-8CA3-6991AAC377FD}" srcOrd="0" destOrd="0" presId="urn:microsoft.com/office/officeart/2018/2/layout/IconVerticalSolidList"/>
    <dgm:cxn modelId="{36B842B4-D293-4C79-816E-BDEB06224DC9}" srcId="{B9216979-BA7A-4CD8-B4E4-2F204730B865}" destId="{984F06D3-90F0-4E70-A8E6-9A6FA4962EEE}" srcOrd="0" destOrd="0" parTransId="{A89475FE-7643-414F-8376-12C0098CD9CE}" sibTransId="{95BD45A9-FDCF-46DA-8238-3CEEDF46B618}"/>
    <dgm:cxn modelId="{39BCACED-CE2F-4F73-91F4-85006551D53C}" type="presOf" srcId="{984F06D3-90F0-4E70-A8E6-9A6FA4962EEE}" destId="{6F13B158-1A37-4D54-BBFC-B6C6F9540DA4}" srcOrd="0" destOrd="0" presId="urn:microsoft.com/office/officeart/2018/2/layout/IconVerticalSolidList"/>
    <dgm:cxn modelId="{6C6BA9C2-BAD9-4C99-A0CC-8172FC55FC5F}" type="presParOf" srcId="{11A6C13B-2078-4BF3-9702-D567D8B9FA07}" destId="{75AF57C7-F173-4CBC-86FE-6B5965998E97}" srcOrd="0" destOrd="0" presId="urn:microsoft.com/office/officeart/2018/2/layout/IconVerticalSolidList"/>
    <dgm:cxn modelId="{718AAB05-E377-4B81-AE5B-674A0D13254D}" type="presParOf" srcId="{75AF57C7-F173-4CBC-86FE-6B5965998E97}" destId="{06FAC375-6A64-4586-9FAF-B7D2DF9ABFD0}" srcOrd="0" destOrd="0" presId="urn:microsoft.com/office/officeart/2018/2/layout/IconVerticalSolidList"/>
    <dgm:cxn modelId="{9D623E41-07EC-41A8-ABB9-7F09C8831048}" type="presParOf" srcId="{75AF57C7-F173-4CBC-86FE-6B5965998E97}" destId="{E546C225-B212-4D47-A1FB-73774844BA22}" srcOrd="1" destOrd="0" presId="urn:microsoft.com/office/officeart/2018/2/layout/IconVerticalSolidList"/>
    <dgm:cxn modelId="{7B6B7368-E6FB-4BED-87CE-2745EAFF4166}" type="presParOf" srcId="{75AF57C7-F173-4CBC-86FE-6B5965998E97}" destId="{36DE3055-55E6-4E61-BF6A-9269A1239604}" srcOrd="2" destOrd="0" presId="urn:microsoft.com/office/officeart/2018/2/layout/IconVerticalSolidList"/>
    <dgm:cxn modelId="{8CD41BA9-82D4-418A-A056-A7D04B3AD3BB}" type="presParOf" srcId="{75AF57C7-F173-4CBC-86FE-6B5965998E97}" destId="{6F13B158-1A37-4D54-BBFC-B6C6F9540DA4}" srcOrd="3" destOrd="0" presId="urn:microsoft.com/office/officeart/2018/2/layout/IconVerticalSolidList"/>
    <dgm:cxn modelId="{0A4F7450-0179-4315-84AF-E3064F93D24A}" type="presParOf" srcId="{11A6C13B-2078-4BF3-9702-D567D8B9FA07}" destId="{82A488BC-00A0-4686-BFCB-4B14D810C889}" srcOrd="1" destOrd="0" presId="urn:microsoft.com/office/officeart/2018/2/layout/IconVerticalSolidList"/>
    <dgm:cxn modelId="{FCEFE5B0-3287-47AB-9802-762692C42A52}" type="presParOf" srcId="{11A6C13B-2078-4BF3-9702-D567D8B9FA07}" destId="{9FA3B6FD-C73E-407E-A237-A2B2278CE6BC}" srcOrd="2" destOrd="0" presId="urn:microsoft.com/office/officeart/2018/2/layout/IconVerticalSolidList"/>
    <dgm:cxn modelId="{372C97B1-BEDD-413B-A14E-ACD254CE6410}" type="presParOf" srcId="{9FA3B6FD-C73E-407E-A237-A2B2278CE6BC}" destId="{B668BA80-358D-4755-BDB5-53A71B046009}" srcOrd="0" destOrd="0" presId="urn:microsoft.com/office/officeart/2018/2/layout/IconVerticalSolidList"/>
    <dgm:cxn modelId="{7DD56A3E-D3C0-4D84-8C26-BD17096566AA}" type="presParOf" srcId="{9FA3B6FD-C73E-407E-A237-A2B2278CE6BC}" destId="{58E05707-ECBF-491D-B0AE-607F706D03D3}" srcOrd="1" destOrd="0" presId="urn:microsoft.com/office/officeart/2018/2/layout/IconVerticalSolidList"/>
    <dgm:cxn modelId="{425D20C9-3BD0-4DD0-8152-A5635DCC2DAA}" type="presParOf" srcId="{9FA3B6FD-C73E-407E-A237-A2B2278CE6BC}" destId="{BA4DC676-C9B9-4745-B223-CF189F41C37F}" srcOrd="2" destOrd="0" presId="urn:microsoft.com/office/officeart/2018/2/layout/IconVerticalSolidList"/>
    <dgm:cxn modelId="{89A9DAA2-4827-441C-AEA3-6E998B21C5B1}" type="presParOf" srcId="{9FA3B6FD-C73E-407E-A237-A2B2278CE6BC}" destId="{8BDEB909-D158-4713-8CA3-6991AAC377F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AC375-6A64-4586-9FAF-B7D2DF9ABFD0}">
      <dsp:nvSpPr>
        <dsp:cNvPr id="0" name=""/>
        <dsp:cNvSpPr/>
      </dsp:nvSpPr>
      <dsp:spPr>
        <a:xfrm>
          <a:off x="0" y="906502"/>
          <a:ext cx="6261100" cy="16735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46C225-B212-4D47-A1FB-73774844BA22}">
      <dsp:nvSpPr>
        <dsp:cNvPr id="0" name=""/>
        <dsp:cNvSpPr/>
      </dsp:nvSpPr>
      <dsp:spPr>
        <a:xfrm>
          <a:off x="506246" y="1283049"/>
          <a:ext cx="920448" cy="9204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3B158-1A37-4D54-BBFC-B6C6F9540DA4}">
      <dsp:nvSpPr>
        <dsp:cNvPr id="0" name=""/>
        <dsp:cNvSpPr/>
      </dsp:nvSpPr>
      <dsp:spPr>
        <a:xfrm>
          <a:off x="1932941" y="906502"/>
          <a:ext cx="4328158" cy="1673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117" tIns="177117" rIns="177117" bIns="17711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30000"/>
            <a:t>NAU </a:t>
          </a:r>
          <a:r>
            <a:rPr lang="en-US" sz="1900" b="1" i="0" kern="1200" baseline="0"/>
            <a:t>Jude 1:24</a:t>
          </a:r>
          <a:r>
            <a:rPr lang="en-US" sz="1900" b="0" i="0" kern="1200" baseline="0"/>
            <a:t> Now to Him who is able to keep you from stumbling, and to make you stand in the presence of His glory blameless with great joy,</a:t>
          </a:r>
          <a:endParaRPr lang="en-US" sz="1900" kern="1200"/>
        </a:p>
      </dsp:txBody>
      <dsp:txXfrm>
        <a:off x="1932941" y="906502"/>
        <a:ext cx="4328158" cy="1673542"/>
      </dsp:txXfrm>
    </dsp:sp>
    <dsp:sp modelId="{B668BA80-358D-4755-BDB5-53A71B046009}">
      <dsp:nvSpPr>
        <dsp:cNvPr id="0" name=""/>
        <dsp:cNvSpPr/>
      </dsp:nvSpPr>
      <dsp:spPr>
        <a:xfrm>
          <a:off x="0" y="2998430"/>
          <a:ext cx="6261100" cy="16735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E05707-ECBF-491D-B0AE-607F706D03D3}">
      <dsp:nvSpPr>
        <dsp:cNvPr id="0" name=""/>
        <dsp:cNvSpPr/>
      </dsp:nvSpPr>
      <dsp:spPr>
        <a:xfrm>
          <a:off x="506246" y="3374977"/>
          <a:ext cx="920448" cy="9204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EB909-D158-4713-8CA3-6991AAC377FD}">
      <dsp:nvSpPr>
        <dsp:cNvPr id="0" name=""/>
        <dsp:cNvSpPr/>
      </dsp:nvSpPr>
      <dsp:spPr>
        <a:xfrm>
          <a:off x="1932941" y="2998430"/>
          <a:ext cx="4328158" cy="1673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117" tIns="177117" rIns="177117" bIns="17711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30000"/>
            <a:t>NAU </a:t>
          </a:r>
          <a:r>
            <a:rPr lang="en-US" sz="1900" b="1" i="0" kern="1200" baseline="0"/>
            <a:t>Jude 1:25</a:t>
          </a:r>
          <a:r>
            <a:rPr lang="en-US" sz="1900" b="0" i="0" kern="1200" baseline="0"/>
            <a:t> to the only God our Savior, through Jesus Christ our Lord, </a:t>
          </a:r>
          <a:r>
            <a:rPr lang="en-US" sz="1900" b="0" i="1" kern="1200" baseline="0"/>
            <a:t>be </a:t>
          </a:r>
          <a:r>
            <a:rPr lang="en-US" sz="1900" b="0" i="0" kern="1200" baseline="0"/>
            <a:t>glory, majesty, dominion and authority, before all time and now and forever. Amen.</a:t>
          </a:r>
          <a:endParaRPr lang="en-US" sz="1900" kern="1200"/>
        </a:p>
      </dsp:txBody>
      <dsp:txXfrm>
        <a:off x="1932941" y="2998430"/>
        <a:ext cx="4328158" cy="1673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CE51-8426-4B73-9FAE-8B37209C7DD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CDCDED0-F81E-4384-AB39-CBFEF25E0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1485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CE51-8426-4B73-9FAE-8B37209C7DD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CDCDED0-F81E-4384-AB39-CBFEF25E0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205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CE51-8426-4B73-9FAE-8B37209C7DD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CDCDED0-F81E-4384-AB39-CBFEF25E0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7781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CE51-8426-4B73-9FAE-8B37209C7DD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CDCDED0-F81E-4384-AB39-CBFEF25E0922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1260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CE51-8426-4B73-9FAE-8B37209C7DD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CDCDED0-F81E-4384-AB39-CBFEF25E0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9981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CE51-8426-4B73-9FAE-8B37209C7DD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DED0-F81E-4384-AB39-CBFEF25E0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6845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CE51-8426-4B73-9FAE-8B37209C7DD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DED0-F81E-4384-AB39-CBFEF25E0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6153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CE51-8426-4B73-9FAE-8B37209C7DD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DED0-F81E-4384-AB39-CBFEF25E0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660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CF2CE51-8426-4B73-9FAE-8B37209C7DD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CDCDED0-F81E-4384-AB39-CBFEF25E0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403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CE51-8426-4B73-9FAE-8B37209C7DD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DED0-F81E-4384-AB39-CBFEF25E0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54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CE51-8426-4B73-9FAE-8B37209C7DD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CDCDED0-F81E-4384-AB39-CBFEF25E0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451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CE51-8426-4B73-9FAE-8B37209C7DD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DED0-F81E-4384-AB39-CBFEF25E0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437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CE51-8426-4B73-9FAE-8B37209C7DD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DED0-F81E-4384-AB39-CBFEF25E0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975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CE51-8426-4B73-9FAE-8B37209C7DD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DED0-F81E-4384-AB39-CBFEF25E0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252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CE51-8426-4B73-9FAE-8B37209C7DD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DED0-F81E-4384-AB39-CBFEF25E0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686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CE51-8426-4B73-9FAE-8B37209C7DD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DED0-F81E-4384-AB39-CBFEF25E0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056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CE51-8426-4B73-9FAE-8B37209C7DD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DED0-F81E-4384-AB39-CBFEF25E0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512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2CE51-8426-4B73-9FAE-8B37209C7DD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CDED0-F81E-4384-AB39-CBFEF25E0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59908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395AF-4750-9CCD-982E-3F9225B0FB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Overflowing with Gratitude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7278D7-4122-1BF0-314A-16141634F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413" y="4454011"/>
            <a:ext cx="9891252" cy="1619865"/>
          </a:xfrm>
        </p:spPr>
        <p:txBody>
          <a:bodyPr>
            <a:normAutofit/>
          </a:bodyPr>
          <a:lstStyle/>
          <a:p>
            <a:r>
              <a:rPr lang="en-CA" sz="4000" dirty="0"/>
              <a:t>Encouragement from the brother of Jesus, on what we have received in Christ</a:t>
            </a:r>
          </a:p>
        </p:txBody>
      </p:sp>
    </p:spTree>
    <p:extLst>
      <p:ext uri="{BB962C8B-B14F-4D97-AF65-F5344CB8AC3E}">
        <p14:creationId xmlns:p14="http://schemas.microsoft.com/office/powerpoint/2010/main" val="120504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FA362-2330-A68E-A8CB-28D0FEF9E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Jude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F7BF9-82AD-8C88-599E-25EB259965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Verse 1 Truth: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Called</a:t>
            </a:r>
          </a:p>
          <a:p>
            <a:r>
              <a:rPr lang="en-CA" dirty="0"/>
              <a:t>Beloved</a:t>
            </a:r>
          </a:p>
          <a:p>
            <a:r>
              <a:rPr lang="en-CA" dirty="0"/>
              <a:t>Kept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CAAB82-DA6D-C5CF-E52E-9F4B07C303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/>
              <a:t>Verse 2 truth:</a:t>
            </a:r>
          </a:p>
          <a:p>
            <a:endParaRPr lang="en-CA" dirty="0"/>
          </a:p>
          <a:p>
            <a:r>
              <a:rPr lang="en-CA" dirty="0"/>
              <a:t>Mercy</a:t>
            </a:r>
          </a:p>
          <a:p>
            <a:r>
              <a:rPr lang="en-CA" dirty="0"/>
              <a:t>Peace</a:t>
            </a:r>
          </a:p>
          <a:p>
            <a:r>
              <a:rPr lang="en-CA" dirty="0"/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10340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2C10-966D-F6B1-EB4F-EFD4DC855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Salvation worth fighting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F4652-263F-EA03-08AC-01CFA615B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en-CA" sz="2800" b="0" i="0" u="none" strike="noStrike" baseline="0" dirty="0">
              <a:latin typeface="Times New Roman" panose="02020603050405020304" pitchFamily="18" charset="0"/>
            </a:endParaRPr>
          </a:p>
          <a:p>
            <a:pPr algn="l"/>
            <a:r>
              <a:rPr lang="en-US" sz="4000" b="0" i="0" u="none" strike="noStrike" baseline="30000" dirty="0">
                <a:latin typeface="Times New Roman" panose="02020603050405020304" pitchFamily="18" charset="0"/>
              </a:rPr>
              <a:t>NAU </a:t>
            </a:r>
            <a:r>
              <a:rPr lang="en-US" sz="4000" b="1" i="0" u="none" strike="noStrike" baseline="0" dirty="0">
                <a:latin typeface="Times New Roman" panose="02020603050405020304" pitchFamily="18" charset="0"/>
              </a:rPr>
              <a:t>Jude 1:3</a:t>
            </a:r>
            <a:r>
              <a:rPr lang="en-US" sz="4000" b="0" i="0" u="none" strike="noStrike" baseline="0" dirty="0">
                <a:latin typeface="Times New Roman" panose="02020603050405020304" pitchFamily="18" charset="0"/>
              </a:rPr>
              <a:t> Beloved, while I was making every effort to write you about our common salvation, I felt the necessity to write to you appealing that you contend earnestly for the faith which was once for all handed down to the saints.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056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6A84A-24B1-972B-DA6C-B371C10B3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Faith, Holy Spirit, Love,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BE167-6322-B580-BAE9-97CA755BA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361305" cy="4073759"/>
          </a:xfrm>
        </p:spPr>
        <p:txBody>
          <a:bodyPr>
            <a:normAutofit lnSpcReduction="10000"/>
          </a:bodyPr>
          <a:lstStyle/>
          <a:p>
            <a:r>
              <a:rPr lang="en-US" sz="2800" b="0" i="0" u="none" strike="noStrike" baseline="30000" dirty="0">
                <a:latin typeface="Times New Roman" panose="02020603050405020304" pitchFamily="18" charset="0"/>
              </a:rPr>
              <a:t>NAU </a:t>
            </a:r>
            <a:r>
              <a:rPr lang="en-US" sz="2800" b="1" i="0" u="none" strike="noStrike" baseline="0" dirty="0">
                <a:latin typeface="Times New Roman" panose="02020603050405020304" pitchFamily="18" charset="0"/>
              </a:rPr>
              <a:t>Jude 1:20</a:t>
            </a:r>
            <a:r>
              <a:rPr lang="en-US" sz="2800" b="0" i="0" u="none" strike="noStrike" baseline="0" dirty="0">
                <a:latin typeface="Times New Roman" panose="02020603050405020304" pitchFamily="18" charset="0"/>
              </a:rPr>
              <a:t> But you, beloved, building yourselves up on your most holy faith, praying in the Holy Spirit,</a:t>
            </a:r>
          </a:p>
          <a:p>
            <a:pPr algn="l"/>
            <a:r>
              <a:rPr lang="en-US" sz="2800" b="0" i="0" u="none" strike="noStrike" baseline="30000" dirty="0">
                <a:latin typeface="Times New Roman" panose="02020603050405020304" pitchFamily="18" charset="0"/>
              </a:rPr>
              <a:t>NAU </a:t>
            </a:r>
            <a:r>
              <a:rPr lang="en-US" sz="2800" b="1" i="0" u="none" strike="noStrike" baseline="0" dirty="0">
                <a:latin typeface="Times New Roman" panose="02020603050405020304" pitchFamily="18" charset="0"/>
              </a:rPr>
              <a:t>Jude 1:21</a:t>
            </a:r>
            <a:r>
              <a:rPr lang="en-US" sz="2800" b="0" i="0" u="none" strike="noStrike" baseline="0" dirty="0">
                <a:latin typeface="Times New Roman" panose="02020603050405020304" pitchFamily="18" charset="0"/>
              </a:rPr>
              <a:t> keep yourselves in the love of God, waiting anxiously for the mercy of our Lord Jesus Christ to eternal life.</a:t>
            </a:r>
          </a:p>
          <a:p>
            <a:pPr marL="0" indent="0" algn="l">
              <a:buNone/>
            </a:pPr>
            <a:endParaRPr lang="en-US" sz="2800" b="0" i="0" u="none" strike="noStrike" baseline="0" dirty="0">
              <a:latin typeface="Times New Roman" panose="02020603050405020304" pitchFamily="18" charset="0"/>
            </a:endParaRPr>
          </a:p>
          <a:p>
            <a:pPr lvl="1"/>
            <a:r>
              <a:rPr lang="en-US" sz="2400" b="1" dirty="0">
                <a:latin typeface="Times New Roman" panose="02020603050405020304" pitchFamily="18" charset="0"/>
              </a:rPr>
              <a:t>Building</a:t>
            </a:r>
            <a:r>
              <a:rPr lang="en-US" sz="2400" dirty="0">
                <a:latin typeface="Times New Roman" panose="02020603050405020304" pitchFamily="18" charset="0"/>
              </a:rPr>
              <a:t> (1Cor. 3:10-16; Eph. 2:20; Col. 2:6-7) What’s your foundation?</a:t>
            </a:r>
          </a:p>
          <a:p>
            <a:pPr lvl="1"/>
            <a:r>
              <a:rPr lang="en-US" sz="2400" b="1" i="0" u="none" strike="noStrike" baseline="0" dirty="0">
                <a:latin typeface="Times New Roman" panose="02020603050405020304" pitchFamily="18" charset="0"/>
              </a:rPr>
              <a:t>Praying </a:t>
            </a:r>
            <a:r>
              <a:rPr lang="en-US" sz="2400" i="0" u="none" strike="noStrike" baseline="0" dirty="0">
                <a:latin typeface="Times New Roman" panose="02020603050405020304" pitchFamily="18" charset="0"/>
              </a:rPr>
              <a:t>(praying with thanksgiving, Eph. </a:t>
            </a:r>
            <a:r>
              <a:rPr lang="en-US" sz="2400" dirty="0">
                <a:latin typeface="Times New Roman" panose="02020603050405020304" pitchFamily="18" charset="0"/>
              </a:rPr>
              <a:t>6:18; </a:t>
            </a:r>
            <a:r>
              <a:rPr lang="en-US" sz="2400" i="0" u="none" strike="noStrike" baseline="0" dirty="0">
                <a:latin typeface="Times New Roman" panose="02020603050405020304" pitchFamily="18" charset="0"/>
              </a:rPr>
              <a:t>Col. 1:3; Col. 4:2; 1Thess. </a:t>
            </a:r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5:17-18)</a:t>
            </a:r>
          </a:p>
          <a:p>
            <a:pPr lvl="1"/>
            <a:r>
              <a:rPr lang="en-US" sz="2400" b="1" dirty="0">
                <a:latin typeface="Times New Roman" panose="02020603050405020304" pitchFamily="18" charset="0"/>
              </a:rPr>
              <a:t>Keep – </a:t>
            </a:r>
            <a:r>
              <a:rPr lang="en-US" sz="2400" dirty="0">
                <a:latin typeface="Times New Roman" panose="02020603050405020304" pitchFamily="18" charset="0"/>
              </a:rPr>
              <a:t>the command (Rom. 5:5; John14:15, 15:10)</a:t>
            </a:r>
          </a:p>
          <a:p>
            <a:pPr lvl="1"/>
            <a:r>
              <a:rPr lang="en-US" sz="2400" b="1" i="0" u="none" strike="noStrike" baseline="0" dirty="0">
                <a:latin typeface="Times New Roman" panose="02020603050405020304" pitchFamily="18" charset="0"/>
              </a:rPr>
              <a:t>Waiting – </a:t>
            </a:r>
            <a:r>
              <a:rPr lang="en-US" sz="2400" i="0" u="none" strike="noStrike" baseline="0" dirty="0">
                <a:latin typeface="Times New Roman" panose="02020603050405020304" pitchFamily="18" charset="0"/>
              </a:rPr>
              <a:t>(Titus 2:13; Heb. 9:28; 2Pet. 3:12)</a:t>
            </a:r>
            <a:endParaRPr lang="en-US" sz="2400" b="1" i="0" u="none" strike="noStrike" baseline="0" dirty="0">
              <a:latin typeface="Times New Roman" panose="02020603050405020304" pitchFamily="18" charset="0"/>
            </a:endParaRPr>
          </a:p>
          <a:p>
            <a:endParaRPr lang="en-US" sz="2800" b="0" i="0" u="none" strike="noStrike" baseline="0" dirty="0">
              <a:latin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1635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EE35C9-E168-41A2-38C6-A07C18EF1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CA" sz="3400"/>
              <a:t>God will complete, fulfill, accomplish fullness of salvation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D07B3EEB-E549-D69D-E512-11C2AF9689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119560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6958366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644</TotalTime>
  <Words>284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Trebuchet MS</vt:lpstr>
      <vt:lpstr>Berlin</vt:lpstr>
      <vt:lpstr>Overflowing with Gratitude </vt:lpstr>
      <vt:lpstr>Jude 1</vt:lpstr>
      <vt:lpstr>A Salvation worth fighting for</vt:lpstr>
      <vt:lpstr>Faith, Holy Spirit, Love, Hope</vt:lpstr>
      <vt:lpstr>God will complete, fulfill, accomplish fullness of salvation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Stanley</dc:creator>
  <cp:lastModifiedBy>Michael Stanley</cp:lastModifiedBy>
  <cp:revision>3</cp:revision>
  <dcterms:created xsi:type="dcterms:W3CDTF">2024-10-13T01:43:41Z</dcterms:created>
  <dcterms:modified xsi:type="dcterms:W3CDTF">2024-10-13T12:27:43Z</dcterms:modified>
</cp:coreProperties>
</file>